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AAD422-2A5D-4DA0-9971-A762D28428DA}" type="datetimeFigureOut">
              <a:rPr lang="es-AR" smtClean="0"/>
              <a:pPr/>
              <a:t>10/06/2011</a:t>
            </a:fld>
            <a:endParaRPr lang="es-A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276478-89FE-4611-BEDA-64ADE27F67DF}" type="slidenum">
              <a:rPr lang="es-AR" smtClean="0"/>
              <a:pPr/>
              <a:t>‹Nº›</a:t>
            </a:fld>
            <a:endParaRPr lang="es-AR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041397"/>
          </a:xfrm>
        </p:spPr>
        <p:txBody>
          <a:bodyPr>
            <a:normAutofit fontScale="90000"/>
          </a:bodyPr>
          <a:lstStyle/>
          <a:p>
            <a:r>
              <a:rPr lang="es-AR" dirty="0" smtClean="0">
                <a:latin typeface="Algerian" pitchFamily="82" charset="0"/>
              </a:rPr>
              <a:t>Tecnología y Sociedad</a:t>
            </a:r>
            <a:endParaRPr lang="es-AR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5852" y="2285992"/>
            <a:ext cx="6400800" cy="4143404"/>
          </a:xfrm>
        </p:spPr>
        <p:txBody>
          <a:bodyPr>
            <a:normAutofit/>
          </a:bodyPr>
          <a:lstStyle/>
          <a:p>
            <a:r>
              <a:rPr lang="es-AR" dirty="0" smtClean="0"/>
              <a:t>CIENCIAS UNO</a:t>
            </a:r>
          </a:p>
          <a:p>
            <a:pPr algn="l"/>
            <a:r>
              <a:rPr lang="es-AR" dirty="0" smtClean="0"/>
              <a:t>Bloque 1  Lección 3 </a:t>
            </a:r>
          </a:p>
          <a:p>
            <a:pPr algn="l"/>
            <a:r>
              <a:rPr lang="es-AR" dirty="0" smtClean="0"/>
              <a:t>INTEGRANTES</a:t>
            </a:r>
          </a:p>
          <a:p>
            <a:pPr algn="l"/>
            <a:r>
              <a:rPr lang="es-AR" dirty="0" smtClean="0"/>
              <a:t>O</a:t>
            </a:r>
            <a:r>
              <a:rPr lang="es-AR" dirty="0" smtClean="0"/>
              <a:t>rihuela </a:t>
            </a:r>
            <a:r>
              <a:rPr lang="es-AR" dirty="0" smtClean="0"/>
              <a:t>López Damara </a:t>
            </a:r>
          </a:p>
          <a:p>
            <a:pPr algn="l"/>
            <a:r>
              <a:rPr lang="es-AR" dirty="0" smtClean="0"/>
              <a:t>Rivera López Kelly</a:t>
            </a:r>
          </a:p>
          <a:p>
            <a:pPr algn="l"/>
            <a:r>
              <a:rPr lang="es-AR" dirty="0" smtClean="0"/>
              <a:t>Balderas Pérez  Aylin </a:t>
            </a:r>
          </a:p>
          <a:p>
            <a:pPr algn="l"/>
            <a:r>
              <a:rPr lang="es-AR" dirty="0" smtClean="0"/>
              <a:t>Chavarría Chávez Abril </a:t>
            </a:r>
          </a:p>
          <a:p>
            <a:pPr algn="l"/>
            <a:r>
              <a:rPr lang="es-AR" dirty="0" smtClean="0"/>
              <a:t>Sánchez Valle Mauricio David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El primer cazador de microbios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En 1675 Leeuwenhoek  observo por primera vez bacterias protozoarios y algunas células de cuerpo humano como espermatozoides etc. </a:t>
            </a:r>
            <a:endParaRPr lang="es-A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31462"/>
          <a:stretch>
            <a:fillRect/>
          </a:stretch>
        </p:blipFill>
        <p:spPr bwMode="auto">
          <a:xfrm>
            <a:off x="928662" y="3500438"/>
            <a:ext cx="6072230" cy="259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EL MICROSCOPIO Y LAS AVANCES EN EL CUIDADON DE LA SALUD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/>
          <a:lstStyle/>
          <a:p>
            <a:r>
              <a:rPr lang="es-AR" dirty="0" smtClean="0"/>
              <a:t>Con los avances científicos y tecnológicos logrados a través del tiempo se supo los agentes de muchas enfermedades como: virus, teorías y  hongos</a:t>
            </a:r>
            <a:endParaRPr lang="es-A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929066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14752"/>
            <a:ext cx="2643206" cy="2732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DISTINTAS FORMAS DE VIRUS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A DIFERENCIAS DE LAS BACTERIAS LOS VIRUS NO PUEDEN COMBATIDOS CON ANTIBIOTICOS</a:t>
            </a:r>
            <a:endParaRPr lang="es-A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286124"/>
            <a:ext cx="45005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Microorganismos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Para prevenir las enfermedades causadas por microorganismos que virus que se duplican y se vacunas</a:t>
            </a:r>
            <a:endParaRPr lang="es-A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00437"/>
            <a:ext cx="3929090" cy="259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7239000" cy="677246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Índice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85860"/>
            <a:ext cx="7239000" cy="5286412"/>
          </a:xfrm>
        </p:spPr>
        <p:txBody>
          <a:bodyPr>
            <a:normAutofit fontScale="92500" lnSpcReduction="10000"/>
          </a:bodyPr>
          <a:lstStyle/>
          <a:p>
            <a:r>
              <a:rPr lang="es-AR" dirty="0" smtClean="0"/>
              <a:t>Tecnología de sociedad</a:t>
            </a:r>
          </a:p>
          <a:p>
            <a:r>
              <a:rPr lang="es-AR" dirty="0" smtClean="0"/>
              <a:t>RELACION ENTRE LA CIENCIA Y TECNOLOGIA EN LA INTERACION DEL SER HUMANO Y NATURALEZA</a:t>
            </a:r>
          </a:p>
          <a:p>
            <a:r>
              <a:rPr lang="es-AR" dirty="0" smtClean="0"/>
              <a:t>Ciencia y tecnología para conservar la salud</a:t>
            </a:r>
          </a:p>
          <a:p>
            <a:r>
              <a:rPr lang="es-AR" dirty="0" smtClean="0"/>
              <a:t>La ciencia y la tecnología y las necesidades del ser humano</a:t>
            </a:r>
          </a:p>
          <a:p>
            <a:r>
              <a:rPr lang="es-AR" dirty="0" smtClean="0"/>
              <a:t>Implicaciones del descubrimiento del mundo microscopio y de la célula como unidad de los seres vivos</a:t>
            </a:r>
          </a:p>
          <a:p>
            <a:r>
              <a:rPr lang="es-AR" dirty="0" smtClean="0"/>
              <a:t>El microscopio y el conocimiento de las células</a:t>
            </a:r>
          </a:p>
          <a:p>
            <a:r>
              <a:rPr lang="es-AR" dirty="0" smtClean="0"/>
              <a:t>Las células se producen solamente de células preexistentes</a:t>
            </a:r>
          </a:p>
          <a:p>
            <a:r>
              <a:rPr lang="es-AR" dirty="0" smtClean="0"/>
              <a:t>El primer cazador de microbios </a:t>
            </a:r>
          </a:p>
          <a:p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 smtClean="0"/>
          </a:p>
          <a:p>
            <a:endParaRPr lang="es-AR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Tecnología de sociedad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El ser humano es el único ser vivo de la tierra capaz de observar y analizar los diversos fenómenos naturales</a:t>
            </a:r>
            <a:endParaRPr lang="es-A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306397"/>
            <a:ext cx="3929090" cy="282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2571768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RELACION ENTRE LA CIENCIA Y TECNOLOGIA EN LA INTERACION DEL SER HUMANO Y NATURALEZA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643182"/>
            <a:ext cx="7239000" cy="4026868"/>
          </a:xfrm>
        </p:spPr>
        <p:txBody>
          <a:bodyPr/>
          <a:lstStyle/>
          <a:p>
            <a:r>
              <a:rPr lang="es-AR" dirty="0" smtClean="0"/>
              <a:t>La primera mitad del siglo 20 las tecnologías se definía como la aplicación del conocimiento  científico</a:t>
            </a:r>
            <a:endParaRPr lang="es-A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643314"/>
            <a:ext cx="35004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Ciencia y tecnología para conservar la salud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Rayos x: detecta fracturas del hueso</a:t>
            </a:r>
          </a:p>
          <a:p>
            <a:r>
              <a:rPr lang="es-AR" dirty="0" smtClean="0"/>
              <a:t>Resonancia magnética nuclear: Permite visualizar diferentes órganos humanos</a:t>
            </a:r>
          </a:p>
          <a:p>
            <a:r>
              <a:rPr lang="es-AR" dirty="0" smtClean="0"/>
              <a:t>Endoscopia de fibra óptica: Se realiza con tubos flexibles menores de un milímetro</a:t>
            </a:r>
          </a:p>
          <a:p>
            <a:endParaRPr lang="es-A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143379"/>
            <a:ext cx="2428892" cy="217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4143380"/>
            <a:ext cx="26432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La ciencia y la tecnología y las necesidades del ser humano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La segunda guerra tecnológica comenzó en Europa con la llamada revolución industrial cuyo máximo esplender tuvo finales al siglo 18</a:t>
            </a:r>
            <a:endParaRPr lang="es-A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429000"/>
            <a:ext cx="3714776" cy="290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108828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Implicaciones del descubrimiento del mundo microscopio y de la </a:t>
            </a:r>
            <a:r>
              <a:rPr lang="es-AR" dirty="0" err="1" smtClean="0"/>
              <a:t>celula</a:t>
            </a:r>
            <a:r>
              <a:rPr lang="es-AR" dirty="0" smtClean="0"/>
              <a:t> como unidad de los seres vivos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00306"/>
            <a:ext cx="7239000" cy="4071966"/>
          </a:xfrm>
        </p:spPr>
        <p:txBody>
          <a:bodyPr/>
          <a:lstStyle/>
          <a:p>
            <a:r>
              <a:rPr lang="es-AR" dirty="0" smtClean="0"/>
              <a:t>La invención y el mejoramiento del microscopio representa un excelente ejemplo la invención fue HANS y ZACHARIAS JANSSEN</a:t>
            </a:r>
            <a:endParaRPr lang="es-A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929066"/>
            <a:ext cx="2143140" cy="259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El microscopio y el conocimiento de las </a:t>
            </a:r>
            <a:r>
              <a:rPr lang="es-AR" dirty="0" err="1" smtClean="0"/>
              <a:t>celulas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El estudio de las células se rematan a inicios del siglo 18 con el científico ingles Robert Hooke (1635-17036) un apasionado estudioso matemático y físico que mejoro el sistema mecánico del microscopio  compuesto  </a:t>
            </a:r>
            <a:endParaRPr lang="es-A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071941"/>
            <a:ext cx="3786214" cy="236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37324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Las células se producen solamente de células preexistentes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/>
          <a:lstStyle/>
          <a:p>
            <a:r>
              <a:rPr lang="es-AR" dirty="0" smtClean="0"/>
              <a:t>Este principio implica que cada célula tiene la información hereditaria que dará origen a nuevas células</a:t>
            </a:r>
            <a:endParaRPr lang="es-A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876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429000"/>
            <a:ext cx="2928958" cy="240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</TotalTime>
  <Words>413</Words>
  <Application>Microsoft Office PowerPoint</Application>
  <PresentationFormat>Presentación en pantalla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Flujo</vt:lpstr>
      <vt:lpstr>Tecnología y Sociedad</vt:lpstr>
      <vt:lpstr>Índice</vt:lpstr>
      <vt:lpstr>Tecnología de sociedad</vt:lpstr>
      <vt:lpstr>RELACION ENTRE LA CIENCIA Y TECNOLOGIA EN LA INTERACION DEL SER HUMANO Y NATURALEZA</vt:lpstr>
      <vt:lpstr>Ciencia y tecnología para conservar la salud</vt:lpstr>
      <vt:lpstr>La ciencia y la tecnología y las necesidades del ser humano</vt:lpstr>
      <vt:lpstr>Implicaciones del descubrimiento del mundo microscopio y de la celula como unidad de los seres vivos</vt:lpstr>
      <vt:lpstr>El microscopio y el conocimiento de las celulas</vt:lpstr>
      <vt:lpstr>Las células se producen solamente de células preexistentes</vt:lpstr>
      <vt:lpstr>El primer cazador de microbios </vt:lpstr>
      <vt:lpstr>EL MICROSCOPIO Y LAS AVANCES EN EL CUIDADON DE LA SALUD</vt:lpstr>
      <vt:lpstr>DISTINTAS FORMAS DE VIRUS</vt:lpstr>
      <vt:lpstr>Microorganismos</vt:lpstr>
    </vt:vector>
  </TitlesOfParts>
  <Company>PRIVADA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Tecnología y Sociedad</dc:title>
  <dc:creator>SALOMON </dc:creator>
  <cp:lastModifiedBy>usuario</cp:lastModifiedBy>
  <cp:revision>20</cp:revision>
  <dcterms:created xsi:type="dcterms:W3CDTF">2011-06-06T19:55:30Z</dcterms:created>
  <dcterms:modified xsi:type="dcterms:W3CDTF">2011-06-10T12:16:23Z</dcterms:modified>
</cp:coreProperties>
</file>